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B2F3-676D-49CD-9036-B290E2E8496B}" type="datetimeFigureOut">
              <a:rPr lang="zh-CN" altLang="en-US" smtClean="0"/>
              <a:t>2019/11/29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1227-2AFD-4943-98B9-967DFC600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215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B2F3-676D-49CD-9036-B290E2E8496B}" type="datetimeFigureOut">
              <a:rPr lang="zh-CN" altLang="en-US" smtClean="0"/>
              <a:t>2019/11/29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1227-2AFD-4943-98B9-967DFC600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704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B2F3-676D-49CD-9036-B290E2E8496B}" type="datetimeFigureOut">
              <a:rPr lang="zh-CN" altLang="en-US" smtClean="0"/>
              <a:t>2019/11/29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1227-2AFD-4943-98B9-967DFC600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3951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B2F3-676D-49CD-9036-B290E2E8496B}" type="datetimeFigureOut">
              <a:rPr lang="zh-CN" altLang="en-US" smtClean="0"/>
              <a:t>2019/11/29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1227-2AFD-4943-98B9-967DFC600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234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B2F3-676D-49CD-9036-B290E2E8496B}" type="datetimeFigureOut">
              <a:rPr lang="zh-CN" altLang="en-US" smtClean="0"/>
              <a:t>2019/11/29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1227-2AFD-4943-98B9-967DFC600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7291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B2F3-676D-49CD-9036-B290E2E8496B}" type="datetimeFigureOut">
              <a:rPr lang="zh-CN" altLang="en-US" smtClean="0"/>
              <a:t>2019/11/29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1227-2AFD-4943-98B9-967DFC600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542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B2F3-676D-49CD-9036-B290E2E8496B}" type="datetimeFigureOut">
              <a:rPr lang="zh-CN" altLang="en-US" smtClean="0"/>
              <a:t>2019/11/29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1227-2AFD-4943-98B9-967DFC600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5225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B2F3-676D-49CD-9036-B290E2E8496B}" type="datetimeFigureOut">
              <a:rPr lang="zh-CN" altLang="en-US" smtClean="0"/>
              <a:t>2019/11/29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1227-2AFD-4943-98B9-967DFC600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33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B2F3-676D-49CD-9036-B290E2E8496B}" type="datetimeFigureOut">
              <a:rPr lang="zh-CN" altLang="en-US" smtClean="0"/>
              <a:t>2019/11/29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1227-2AFD-4943-98B9-967DFC600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683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B2F3-676D-49CD-9036-B290E2E8496B}" type="datetimeFigureOut">
              <a:rPr lang="zh-CN" altLang="en-US" smtClean="0"/>
              <a:t>2019/11/29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1227-2AFD-4943-98B9-967DFC600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062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B2F3-676D-49CD-9036-B290E2E8496B}" type="datetimeFigureOut">
              <a:rPr lang="zh-CN" altLang="en-US" smtClean="0"/>
              <a:t>2019/11/29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1227-2AFD-4943-98B9-967DFC600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914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DB2F3-676D-49CD-9036-B290E2E8496B}" type="datetimeFigureOut">
              <a:rPr lang="zh-CN" altLang="en-US" smtClean="0"/>
              <a:t>2019/11/29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71227-2AFD-4943-98B9-967DFC600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924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555317" y="491319"/>
            <a:ext cx="508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Cloud Fraction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96775" y="4977241"/>
            <a:ext cx="3398292" cy="618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555317" y="5264246"/>
            <a:ext cx="5732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video about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skyview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images and their segmentation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700602" y="5264246"/>
            <a:ext cx="3491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Cloud fraction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42334" y="1668776"/>
            <a:ext cx="2815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2019.11.28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2019112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1392" y="2607105"/>
            <a:ext cx="4609058" cy="23045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" r="9163" b="4878"/>
          <a:stretch/>
        </p:blipFill>
        <p:spPr>
          <a:xfrm>
            <a:off x="6514011" y="1036679"/>
            <a:ext cx="5207726" cy="401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92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15</Words>
  <Application>Microsoft Office PowerPoint</Application>
  <PresentationFormat>宽屏</PresentationFormat>
  <Paragraphs>4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7" baseType="lpstr">
      <vt:lpstr>等线</vt:lpstr>
      <vt:lpstr>等线 Light</vt:lpstr>
      <vt:lpstr>Arial</vt:lpstr>
      <vt:lpstr>Times New Roman</vt:lpstr>
      <vt:lpstr>Wingdings</vt:lpstr>
      <vt:lpstr>Office 主题​​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1305439417@qq.com</dc:creator>
  <cp:lastModifiedBy>1305439417@qq.com</cp:lastModifiedBy>
  <cp:revision>3</cp:revision>
  <dcterms:created xsi:type="dcterms:W3CDTF">2019-11-26T11:57:34Z</dcterms:created>
  <dcterms:modified xsi:type="dcterms:W3CDTF">2019-11-29T10:54:15Z</dcterms:modified>
</cp:coreProperties>
</file>